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70" r:id="rId8"/>
    <p:sldId id="263" r:id="rId9"/>
    <p:sldId id="264" r:id="rId10"/>
    <p:sldId id="271" r:id="rId11"/>
    <p:sldId id="265" r:id="rId12"/>
    <p:sldId id="275" r:id="rId13"/>
    <p:sldId id="272" r:id="rId14"/>
    <p:sldId id="273" r:id="rId15"/>
    <p:sldId id="274" r:id="rId16"/>
    <p:sldId id="278" r:id="rId17"/>
    <p:sldId id="279" r:id="rId18"/>
    <p:sldId id="280" r:id="rId19"/>
    <p:sldId id="287" r:id="rId20"/>
    <p:sldId id="288" r:id="rId21"/>
    <p:sldId id="282" r:id="rId22"/>
    <p:sldId id="290" r:id="rId23"/>
    <p:sldId id="289" r:id="rId24"/>
    <p:sldId id="291" r:id="rId25"/>
    <p:sldId id="283" r:id="rId26"/>
    <p:sldId id="284" r:id="rId27"/>
    <p:sldId id="285" r:id="rId28"/>
    <p:sldId id="286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6" autoAdjust="0"/>
    <p:restoredTop sz="94676" autoAdjust="0"/>
  </p:normalViewPr>
  <p:slideViewPr>
    <p:cSldViewPr>
      <p:cViewPr varScale="1">
        <p:scale>
          <a:sx n="78" d="100"/>
          <a:sy n="78" d="100"/>
        </p:scale>
        <p:origin x="-283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FFCF646-4589-4BED-BA51-43CF763E6509}" type="datetimeFigureOut">
              <a:rPr lang="ru-RU" smtClean="0"/>
              <a:t>15.03.2012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9AF6FCF-4F01-4D5B-9B7B-4809AEF6587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mc:AlternateContent xmlns:mc="http://schemas.openxmlformats.org/markup-compatibility/2006" xmlns:p14="http://schemas.microsoft.com/office/powerpoint/2010/main">
    <mc:Choice Requires="p14">
      <p:transition spd="slow" p14:dur="7000" advClick="0">
        <p:split orient="vert"/>
      </p:transition>
    </mc:Choice>
    <mc:Fallback xmlns="">
      <p:transition spd="slow" advClick="0">
        <p:split orient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1628800"/>
            <a:ext cx="7772400" cy="1470025"/>
          </a:xfrm>
        </p:spPr>
        <p:txBody>
          <a:bodyPr>
            <a:normAutofit/>
          </a:bodyPr>
          <a:lstStyle/>
          <a:p>
            <a:r>
              <a:rPr lang="ru-RU" dirty="0" smtClean="0"/>
              <a:t>Общежитие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75656" y="3284984"/>
            <a:ext cx="6400800" cy="1752600"/>
          </a:xfrm>
        </p:spPr>
        <p:txBody>
          <a:bodyPr>
            <a:noAutofit/>
          </a:bodyPr>
          <a:lstStyle/>
          <a:p>
            <a:r>
              <a:rPr lang="ru-RU" sz="2400" dirty="0" smtClean="0"/>
              <a:t>Учреждение Образования </a:t>
            </a:r>
            <a:br>
              <a:rPr lang="ru-RU" sz="2400" dirty="0" smtClean="0"/>
            </a:br>
            <a:r>
              <a:rPr lang="en-US" sz="2400" dirty="0" smtClean="0"/>
              <a:t>“</a:t>
            </a:r>
            <a:r>
              <a:rPr lang="ru-RU" sz="2400" dirty="0" smtClean="0"/>
              <a:t>Гомельский торгово-экономический колледж</a:t>
            </a:r>
            <a:r>
              <a:rPr lang="en-US" sz="2400" dirty="0" smtClean="0"/>
              <a:t>”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b="1" dirty="0" smtClean="0"/>
              <a:t>Белкоопсоюза</a:t>
            </a:r>
            <a:br>
              <a:rPr lang="ru-RU" sz="2400" b="1" dirty="0" smtClean="0"/>
            </a:br>
            <a:endParaRPr lang="ru-RU" sz="2400" b="1" dirty="0"/>
          </a:p>
        </p:txBody>
      </p:sp>
      <p:pic>
        <p:nvPicPr>
          <p:cNvPr id="4" name="30. OST Форсаж 5 - Don Omar - Danza Kuduro (feat. Lucenzo).AGR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4" y="62738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878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5364">
        <p:split orient="vert"/>
      </p:transition>
    </mc:Choice>
    <mc:Fallback xmlns="">
      <p:transition spd="slow" advClick="0" advTm="5364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Медпункт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2438401"/>
            <a:ext cx="6400800" cy="1422648"/>
          </a:xfrm>
        </p:spPr>
        <p:txBody>
          <a:bodyPr/>
          <a:lstStyle/>
          <a:p>
            <a:r>
              <a:rPr lang="ru-RU" dirty="0" smtClean="0"/>
              <a:t>Медпункт – это специально выделенное помещение, которое предназначено для оказания первой медицинской помощи.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42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1572">
        <p:split orient="vert"/>
      </p:transition>
    </mc:Choice>
    <mc:Fallback xmlns="">
      <p:transition spd="slow" advClick="0" advTm="157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0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5350">
        <p:split orient="vert"/>
      </p:transition>
    </mc:Choice>
    <mc:Fallback xmlns="">
      <p:transition spd="slow" advClick="0" advTm="535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400" dirty="0" smtClean="0"/>
              <a:t>Можно </a:t>
            </a:r>
            <a:r>
              <a:rPr lang="ru-RU" sz="1400" dirty="0"/>
              <a:t>смело говорить о том, что общежитие становится действительно вторым домом для проживающих студентов.</a:t>
            </a:r>
          </a:p>
        </p:txBody>
      </p:sp>
    </p:spTree>
    <p:extLst>
      <p:ext uri="{BB962C8B-B14F-4D97-AF65-F5344CB8AC3E}">
        <p14:creationId xmlns:p14="http://schemas.microsoft.com/office/powerpoint/2010/main" val="342620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5673">
        <p:split orient="vert"/>
      </p:transition>
    </mc:Choice>
    <mc:Fallback xmlns="">
      <p:transition spd="slow" advClick="0" advTm="567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2483">
        <p:split orient="vert"/>
      </p:transition>
    </mc:Choice>
    <mc:Fallback xmlns="">
      <p:transition spd="slow" advClick="0" advTm="248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8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1433">
        <p:split orient="vert"/>
      </p:transition>
    </mc:Choice>
    <mc:Fallback xmlns="">
      <p:transition spd="slow" advClick="0" advTm="143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2438401"/>
            <a:ext cx="6400800" cy="1854696"/>
          </a:xfrm>
        </p:spPr>
        <p:txBody>
          <a:bodyPr>
            <a:normAutofit/>
          </a:bodyPr>
          <a:lstStyle/>
          <a:p>
            <a:r>
              <a:rPr lang="ru-RU" dirty="0" smtClean="0"/>
              <a:t>В общежитии предоставляется </a:t>
            </a:r>
            <a:r>
              <a:rPr lang="ru-RU" dirty="0"/>
              <a:t>множество дополнительных возможностей самореализации: разнообразные спортивные секции, творческие </a:t>
            </a:r>
            <a:r>
              <a:rPr lang="ru-RU" dirty="0" smtClean="0"/>
              <a:t>кружки, </a:t>
            </a:r>
            <a:r>
              <a:rPr lang="ru-RU" dirty="0" smtClean="0"/>
              <a:t>культурно-массовые </a:t>
            </a:r>
            <a:r>
              <a:rPr lang="ru-RU" dirty="0" smtClean="0"/>
              <a:t>мероприятия (и </a:t>
            </a:r>
            <a:r>
              <a:rPr lang="ru-RU" dirty="0"/>
              <a:t>т.д</a:t>
            </a:r>
            <a:r>
              <a:rPr lang="ru-RU" dirty="0" smtClean="0"/>
              <a:t>.) 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347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1562">
        <p:split orient="vert"/>
      </p:transition>
    </mc:Choice>
    <mc:Fallback xmlns="">
      <p:transition spd="slow" advClick="0" advTm="1562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8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449">
        <p:split orient="vert"/>
      </p:transition>
    </mc:Choice>
    <mc:Fallback xmlns="">
      <p:transition spd="slow" advClick="0" advTm="449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1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1609">
        <p:split orient="vert"/>
      </p:transition>
    </mc:Choice>
    <mc:Fallback xmlns="">
      <p:transition spd="slow" advClick="0" advTm="1609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1379">
        <p:split orient="vert"/>
      </p:transition>
    </mc:Choice>
    <mc:Fallback xmlns="">
      <p:transition spd="slow" advClick="0" advTm="1379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Одним из </a:t>
            </a:r>
            <a:r>
              <a:rPr lang="ru-RU" dirty="0" smtClean="0"/>
              <a:t>наиболее запоминающихся мероприятий </a:t>
            </a:r>
            <a:r>
              <a:rPr lang="ru-RU" dirty="0" smtClean="0"/>
              <a:t>является </a:t>
            </a:r>
            <a:r>
              <a:rPr lang="en-US" dirty="0" smtClean="0"/>
              <a:t>“</a:t>
            </a:r>
            <a:r>
              <a:rPr lang="ru-RU" dirty="0" smtClean="0"/>
              <a:t>Рыцарский турнир</a:t>
            </a:r>
            <a:r>
              <a:rPr lang="en-US" dirty="0" smtClean="0"/>
              <a:t>”</a:t>
            </a:r>
            <a:r>
              <a:rPr lang="ru-RU" dirty="0" smtClean="0"/>
              <a:t>, посвящённый Дню Защитника Отечества.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072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1697">
        <p:split orient="vert"/>
      </p:transition>
    </mc:Choice>
    <mc:Fallback xmlns="">
      <p:transition spd="slow" advClick="0" advTm="1697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441">
        <p:split orient="vert"/>
      </p:transition>
    </mc:Choice>
    <mc:Fallback xmlns="">
      <p:transition spd="slow" advClick="0" advTm="441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306">
        <p:split orient="vert"/>
      </p:transition>
    </mc:Choice>
    <mc:Fallback xmlns="">
      <p:transition spd="slow" advClick="0" advTm="306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92460"/>
      </p:ext>
    </p:extLst>
  </p:cSld>
  <p:clrMapOvr>
    <a:masterClrMapping/>
  </p:clrMapOvr>
  <p:transition spd="slow" advClick="0" advTm="3734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20" y="-1"/>
            <a:ext cx="9197820" cy="68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593">
        <p14:reveal/>
      </p:transition>
    </mc:Choice>
    <mc:Fallback xmlns="">
      <p:transition spd="slow" advClick="0" advTm="25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52079"/>
      </p:ext>
    </p:extLst>
  </p:cSld>
  <p:clrMapOvr>
    <a:masterClrMapping/>
  </p:clrMapOvr>
  <p:transition spd="slow" advClick="0" advTm="3330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175">
        <p14:flash/>
      </p:transition>
    </mc:Choice>
    <mc:Fallback xmlns="">
      <p:transition spd="slow" advClick="0" advTm="41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000" b="1" dirty="0" smtClean="0"/>
              <a:t>Структура совета общежития включает следующие сектора:</a:t>
            </a:r>
            <a:endParaRPr lang="ru-RU" sz="2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700" b="1" dirty="0"/>
              <a:t>хозяйственно-бытовой</a:t>
            </a:r>
            <a:r>
              <a:rPr lang="ru-RU" sz="1700" b="1" dirty="0" smtClean="0"/>
              <a:t>:</a:t>
            </a:r>
          </a:p>
          <a:p>
            <a:r>
              <a:rPr lang="ru-RU" sz="1500" dirty="0" smtClean="0"/>
              <a:t>1)</a:t>
            </a:r>
            <a:r>
              <a:rPr lang="ru-RU" sz="1500" dirty="0"/>
              <a:t> контролирует соблюдение санитарно-гигиенических норм проживания;</a:t>
            </a:r>
          </a:p>
          <a:p>
            <a:r>
              <a:rPr lang="ru-RU" sz="1500" dirty="0" smtClean="0"/>
              <a:t>2)</a:t>
            </a:r>
            <a:r>
              <a:rPr lang="ru-RU" sz="1500" dirty="0"/>
              <a:t> проводит смотры-конкурсы на лучший блок (комнату); </a:t>
            </a:r>
          </a:p>
          <a:p>
            <a:r>
              <a:rPr lang="ru-RU" sz="1500" dirty="0" smtClean="0"/>
              <a:t>3)</a:t>
            </a:r>
            <a:r>
              <a:rPr lang="ru-RU" sz="1500" dirty="0"/>
              <a:t> помогает в организации ремонтных работ силами учащихся; </a:t>
            </a:r>
          </a:p>
          <a:p>
            <a:r>
              <a:rPr lang="ru-RU" sz="1500" dirty="0" smtClean="0"/>
              <a:t>4)</a:t>
            </a:r>
            <a:r>
              <a:rPr lang="ru-RU" sz="1500" dirty="0"/>
              <a:t> руководит работой блоков.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86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6577">
        <p:split orient="vert"/>
      </p:transition>
    </mc:Choice>
    <mc:Fallback xmlns="">
      <p:transition spd="slow" advClick="0" advTm="6577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1640" y="2060848"/>
            <a:ext cx="6400800" cy="3672408"/>
          </a:xfrm>
        </p:spPr>
        <p:txBody>
          <a:bodyPr>
            <a:noAutofit/>
          </a:bodyPr>
          <a:lstStyle/>
          <a:p>
            <a:pPr algn="ctr"/>
            <a:r>
              <a:rPr lang="ru-RU" sz="1500" b="1" dirty="0"/>
              <a:t>культурно-массовый</a:t>
            </a:r>
            <a:r>
              <a:rPr lang="ru-RU" sz="1500" b="1" dirty="0" smtClean="0"/>
              <a:t>:</a:t>
            </a:r>
          </a:p>
          <a:p>
            <a:r>
              <a:rPr lang="ru-RU" sz="1500" dirty="0" smtClean="0"/>
              <a:t>1)</a:t>
            </a:r>
            <a:r>
              <a:rPr lang="ru-RU" sz="1500" dirty="0"/>
              <a:t> проводит вечера отдыха, дискотеки, «огоньки», фестивали, концерты, приуроченные государственным праздникам и знаменательным датам;</a:t>
            </a:r>
          </a:p>
          <a:p>
            <a:r>
              <a:rPr lang="ru-RU" sz="1500" dirty="0" smtClean="0"/>
              <a:t>2)</a:t>
            </a:r>
            <a:r>
              <a:rPr lang="ru-RU" sz="1500" dirty="0"/>
              <a:t> организует встречи с интересными людьми;</a:t>
            </a:r>
          </a:p>
          <a:p>
            <a:r>
              <a:rPr lang="ru-RU" sz="1500" dirty="0" smtClean="0"/>
              <a:t>3)</a:t>
            </a:r>
            <a:r>
              <a:rPr lang="ru-RU" sz="1500" dirty="0"/>
              <a:t> культпоходы в кино, театры, на концерты, выставки;</a:t>
            </a:r>
          </a:p>
          <a:p>
            <a:r>
              <a:rPr lang="ru-RU" sz="1500" dirty="0" smtClean="0"/>
              <a:t>4)</a:t>
            </a:r>
            <a:r>
              <a:rPr lang="ru-RU" sz="1500" dirty="0"/>
              <a:t> организует художественную самодеятельность учащихся, проживающих в общежитии;</a:t>
            </a:r>
          </a:p>
          <a:p>
            <a:r>
              <a:rPr lang="ru-RU" sz="1500" dirty="0" smtClean="0"/>
              <a:t>5)</a:t>
            </a:r>
            <a:r>
              <a:rPr lang="ru-RU" sz="1500" dirty="0"/>
              <a:t> проводит мероприятия гражданско-патриотического и трудового воспитания, лекции, лектории, беседы, </a:t>
            </a:r>
            <a:r>
              <a:rPr lang="ru-RU" sz="1500" dirty="0" smtClean="0"/>
              <a:t>диспуты.</a:t>
            </a:r>
            <a:endParaRPr lang="ru-RU" sz="1500" dirty="0"/>
          </a:p>
          <a:p>
            <a:endParaRPr lang="ru-RU" sz="1500" dirty="0" smtClean="0"/>
          </a:p>
        </p:txBody>
      </p:sp>
    </p:spTree>
    <p:extLst>
      <p:ext uri="{BB962C8B-B14F-4D97-AF65-F5344CB8AC3E}">
        <p14:creationId xmlns:p14="http://schemas.microsoft.com/office/powerpoint/2010/main" val="123925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8167">
        <p:split orient="vert"/>
      </p:transition>
    </mc:Choice>
    <mc:Fallback xmlns="">
      <p:transition spd="slow" advClick="0" advTm="8167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ru-RU" sz="1600" b="1" dirty="0"/>
              <a:t>спортивный сектор</a:t>
            </a:r>
            <a:r>
              <a:rPr lang="ru-RU" sz="1600" b="1" dirty="0" smtClean="0"/>
              <a:t>:</a:t>
            </a:r>
          </a:p>
          <a:p>
            <a:r>
              <a:rPr lang="ru-RU" sz="1500" dirty="0" smtClean="0"/>
              <a:t>1)организует </a:t>
            </a:r>
            <a:r>
              <a:rPr lang="ru-RU" sz="1500" dirty="0"/>
              <a:t>спортивные турниры;</a:t>
            </a:r>
          </a:p>
          <a:p>
            <a:r>
              <a:rPr lang="ru-RU" sz="1500" dirty="0" smtClean="0"/>
              <a:t>2)</a:t>
            </a:r>
            <a:r>
              <a:rPr lang="ru-RU" sz="1500" dirty="0"/>
              <a:t> совместные посещение спортивных мероприятий</a:t>
            </a:r>
            <a:r>
              <a:rPr lang="ru-RU" sz="1500" dirty="0" smtClean="0"/>
              <a:t>;</a:t>
            </a:r>
          </a:p>
          <a:p>
            <a:r>
              <a:rPr lang="ru-RU" sz="1500" dirty="0" smtClean="0"/>
              <a:t>3)</a:t>
            </a:r>
            <a:r>
              <a:rPr lang="ru-RU" sz="1500" dirty="0"/>
              <a:t> проводит спартакиаду между этажами</a:t>
            </a:r>
            <a:r>
              <a:rPr lang="ru-RU" sz="1500" dirty="0" smtClean="0"/>
              <a:t>;</a:t>
            </a:r>
          </a:p>
          <a:p>
            <a:r>
              <a:rPr lang="ru-RU" sz="1500" dirty="0" smtClean="0"/>
              <a:t>4)</a:t>
            </a:r>
            <a:r>
              <a:rPr lang="ru-RU" sz="1500" dirty="0"/>
              <a:t> помогает руководителю физвоспитания готовить команды для выступления в соревнованиях между общежитиями</a:t>
            </a:r>
            <a:r>
              <a:rPr lang="ru-RU" sz="1500" dirty="0" smtClean="0"/>
              <a:t>;</a:t>
            </a:r>
          </a:p>
          <a:p>
            <a:r>
              <a:rPr lang="ru-RU" sz="1500" dirty="0" smtClean="0"/>
              <a:t>5)</a:t>
            </a:r>
            <a:r>
              <a:rPr lang="ru-RU" sz="1500" dirty="0"/>
              <a:t> организует работу по пропаганде здорового образа жизни, профилактике вредных привычек.</a:t>
            </a:r>
          </a:p>
        </p:txBody>
      </p:sp>
    </p:spTree>
    <p:extLst>
      <p:ext uri="{BB962C8B-B14F-4D97-AF65-F5344CB8AC3E}">
        <p14:creationId xmlns:p14="http://schemas.microsoft.com/office/powerpoint/2010/main" val="2643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10444">
        <p:split orient="vert"/>
      </p:transition>
    </mc:Choice>
    <mc:Fallback xmlns="">
      <p:transition spd="slow" advClick="0" advTm="10444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2348880"/>
            <a:ext cx="6400800" cy="3137521"/>
          </a:xfrm>
        </p:spPr>
        <p:txBody>
          <a:bodyPr>
            <a:normAutofit fontScale="92500"/>
          </a:bodyPr>
          <a:lstStyle/>
          <a:p>
            <a:pPr algn="ctr"/>
            <a:r>
              <a:rPr lang="ru-RU" sz="1600" dirty="0" smtClean="0"/>
              <a:t>Дисциплинарный:</a:t>
            </a:r>
          </a:p>
          <a:p>
            <a:r>
              <a:rPr lang="ru-RU" sz="1600" dirty="0" smtClean="0"/>
              <a:t>1)</a:t>
            </a:r>
            <a:r>
              <a:rPr lang="ru-RU" sz="1600" dirty="0"/>
              <a:t> контролирует соблюдение режима дня</a:t>
            </a:r>
            <a:r>
              <a:rPr lang="ru-RU" sz="1600" dirty="0" smtClean="0"/>
              <a:t>;</a:t>
            </a:r>
          </a:p>
          <a:p>
            <a:r>
              <a:rPr lang="ru-RU" sz="1600" dirty="0" smtClean="0"/>
              <a:t>2)</a:t>
            </a:r>
            <a:r>
              <a:rPr lang="ru-RU" sz="1600" dirty="0"/>
              <a:t> порядок посещения общежития</a:t>
            </a:r>
            <a:r>
              <a:rPr lang="ru-RU" sz="1600" dirty="0" smtClean="0"/>
              <a:t>;</a:t>
            </a:r>
          </a:p>
          <a:p>
            <a:r>
              <a:rPr lang="ru-RU" sz="1600" dirty="0" smtClean="0"/>
              <a:t>3)</a:t>
            </a:r>
            <a:r>
              <a:rPr lang="ru-RU" sz="1600" dirty="0"/>
              <a:t> организует дежурство учащихся в вечернее время и дежурство по этажу – в дневное;</a:t>
            </a:r>
          </a:p>
          <a:p>
            <a:r>
              <a:rPr lang="ru-RU" sz="1600" dirty="0" smtClean="0"/>
              <a:t>4)</a:t>
            </a:r>
            <a:r>
              <a:rPr lang="ru-RU" sz="1600" dirty="0"/>
              <a:t> организует порядок во время проведения массовых мероприятий;</a:t>
            </a:r>
          </a:p>
          <a:p>
            <a:r>
              <a:rPr lang="ru-RU" sz="1600" dirty="0" smtClean="0"/>
              <a:t>5)</a:t>
            </a:r>
            <a:r>
              <a:rPr lang="ru-RU" sz="1600" dirty="0"/>
              <a:t> проводит профилактическую работу по предупреждению нарушений правил внутреннего распорядка общежития;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907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7795">
        <p:split orient="vert"/>
      </p:transition>
    </mc:Choice>
    <mc:Fallback xmlns="">
      <p:transition spd="slow" advClick="0" advTm="7795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2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743">
        <p:split orient="vert"/>
      </p:transition>
    </mc:Choice>
    <mc:Fallback xmlns="">
      <p:transition spd="slow" advClick="0" advTm="743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Общежитие </a:t>
            </a:r>
            <a:r>
              <a:rPr lang="ru-RU" sz="3200" dirty="0"/>
              <a:t>— место временного проживания для </a:t>
            </a:r>
            <a:r>
              <a:rPr lang="ru-RU" sz="3200" dirty="0" smtClean="0"/>
              <a:t>приезжих, </a:t>
            </a:r>
            <a:r>
              <a:rPr lang="ru-RU" sz="3200" dirty="0"/>
              <a:t>учащихся: на время </a:t>
            </a:r>
            <a:r>
              <a:rPr lang="ru-RU" sz="3200" dirty="0" smtClean="0"/>
              <a:t>учёбы</a:t>
            </a:r>
            <a:r>
              <a:rPr lang="en-US" sz="3200" dirty="0" smtClean="0"/>
              <a:t>.</a:t>
            </a:r>
            <a:endParaRPr lang="ru-RU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611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5674">
        <p:split orient="vert"/>
      </p:transition>
    </mc:Choice>
    <mc:Fallback xmlns="">
      <p:transition spd="slow" advClick="0" advTm="5674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714">
        <p:split orient="vert"/>
      </p:transition>
    </mc:Choice>
    <mc:Fallback xmlns="">
      <p:transition spd="slow" advClick="0" advTm="714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75656" y="2060848"/>
            <a:ext cx="6400800" cy="3456384"/>
          </a:xfrm>
        </p:spPr>
        <p:txBody>
          <a:bodyPr>
            <a:normAutofit fontScale="92500" lnSpcReduction="10000"/>
          </a:bodyPr>
          <a:lstStyle/>
          <a:p>
            <a:r>
              <a:rPr lang="ru-RU" sz="1900" b="1" dirty="0"/>
              <a:t>Главными задачами являются: </a:t>
            </a:r>
          </a:p>
          <a:p>
            <a:r>
              <a:rPr lang="ru-RU" dirty="0"/>
              <a:t> </a:t>
            </a:r>
            <a:r>
              <a:rPr lang="ru-RU" sz="1600" dirty="0"/>
              <a:t>создание благоприятных условий для развития способностей и интересов каждого учащегося; </a:t>
            </a:r>
          </a:p>
          <a:p>
            <a:r>
              <a:rPr lang="ru-RU" sz="1600" dirty="0"/>
              <a:t> воспитание </a:t>
            </a:r>
            <a:r>
              <a:rPr lang="ru-RU" sz="1600" dirty="0" smtClean="0"/>
              <a:t> активных  общественников</a:t>
            </a:r>
            <a:r>
              <a:rPr lang="ru-RU" sz="1600" dirty="0"/>
              <a:t>; </a:t>
            </a:r>
          </a:p>
          <a:p>
            <a:r>
              <a:rPr lang="ru-RU" sz="1600" dirty="0"/>
              <a:t> </a:t>
            </a:r>
            <a:r>
              <a:rPr lang="ru-RU" sz="1600" dirty="0" smtClean="0"/>
              <a:t>формирование  </a:t>
            </a:r>
            <a:r>
              <a:rPr lang="ru-RU" sz="1600" dirty="0"/>
              <a:t>здорового </a:t>
            </a:r>
            <a:r>
              <a:rPr lang="ru-RU" sz="1600" dirty="0" smtClean="0"/>
              <a:t> образа </a:t>
            </a:r>
            <a:r>
              <a:rPr lang="ru-RU" sz="1600" dirty="0"/>
              <a:t>жизни; </a:t>
            </a:r>
          </a:p>
          <a:p>
            <a:r>
              <a:rPr lang="ru-RU" sz="1600" dirty="0"/>
              <a:t> воспитание </a:t>
            </a:r>
            <a:r>
              <a:rPr lang="ru-RU" sz="1600" dirty="0" smtClean="0"/>
              <a:t> положительного </a:t>
            </a:r>
            <a:r>
              <a:rPr lang="ru-RU" sz="1600" dirty="0"/>
              <a:t>отношения </a:t>
            </a:r>
            <a:r>
              <a:rPr lang="ru-RU" sz="1600" dirty="0" smtClean="0"/>
              <a:t> к  труду  как  к  источнику </a:t>
            </a:r>
            <a:r>
              <a:rPr lang="ru-RU" sz="1600" dirty="0"/>
              <a:t>материальных </a:t>
            </a:r>
            <a:r>
              <a:rPr lang="ru-RU" sz="1600" dirty="0" smtClean="0"/>
              <a:t> благ</a:t>
            </a:r>
            <a:r>
              <a:rPr lang="ru-RU" sz="1600" dirty="0"/>
              <a:t>; </a:t>
            </a:r>
          </a:p>
          <a:p>
            <a:r>
              <a:rPr lang="ru-RU" sz="1600" dirty="0"/>
              <a:t> подготовка </a:t>
            </a:r>
            <a:r>
              <a:rPr lang="ru-RU" sz="1600" dirty="0" smtClean="0"/>
              <a:t> учащихся  к  выполнению  </a:t>
            </a:r>
            <a:r>
              <a:rPr lang="ru-RU" sz="1600" dirty="0"/>
              <a:t>важнейших </a:t>
            </a:r>
            <a:r>
              <a:rPr lang="ru-RU" sz="1600" dirty="0" smtClean="0"/>
              <a:t> социальных ролей  </a:t>
            </a:r>
            <a:r>
              <a:rPr lang="ru-RU" sz="1600" dirty="0"/>
              <a:t>в </a:t>
            </a:r>
            <a:r>
              <a:rPr lang="ru-RU" sz="1600" dirty="0" smtClean="0"/>
              <a:t> обществе</a:t>
            </a:r>
            <a:r>
              <a:rPr lang="ru-RU" sz="1600" dirty="0"/>
              <a:t>: </a:t>
            </a:r>
            <a:r>
              <a:rPr lang="ru-RU" sz="1600" dirty="0" smtClean="0"/>
              <a:t> семьянина</a:t>
            </a:r>
            <a:r>
              <a:rPr lang="ru-RU" sz="1600" dirty="0"/>
              <a:t>, труженика, гражданина.</a:t>
            </a:r>
          </a:p>
          <a:p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46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19935">
        <p:split orient="vert"/>
      </p:transition>
    </mc:Choice>
    <mc:Fallback xmlns="">
      <p:transition spd="slow" advClick="0" advTm="19935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Распорядок дня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2276872"/>
            <a:ext cx="6400800" cy="3384376"/>
          </a:xfrm>
        </p:spPr>
        <p:txBody>
          <a:bodyPr>
            <a:normAutofit/>
          </a:bodyPr>
          <a:lstStyle/>
          <a:p>
            <a:r>
              <a:rPr lang="ru-RU" sz="1400" dirty="0" smtClean="0"/>
              <a:t>Подъём, зарядка                   7.00 – 7.15</a:t>
            </a:r>
          </a:p>
          <a:p>
            <a:r>
              <a:rPr lang="ru-RU" sz="1400" dirty="0" smtClean="0"/>
              <a:t>Уборка                                    7.15 – 7.30</a:t>
            </a:r>
          </a:p>
          <a:p>
            <a:r>
              <a:rPr lang="ru-RU" sz="1400" dirty="0" smtClean="0"/>
              <a:t>Завтрак                                   7.30 – 8.00</a:t>
            </a:r>
          </a:p>
          <a:p>
            <a:r>
              <a:rPr lang="ru-RU" sz="1400" dirty="0" smtClean="0"/>
              <a:t>Учебные занятия                  8.00 – 13.40</a:t>
            </a:r>
          </a:p>
          <a:p>
            <a:r>
              <a:rPr lang="ru-RU" sz="1400" dirty="0" smtClean="0"/>
              <a:t>Личное время                        13.40 – 18.00</a:t>
            </a:r>
          </a:p>
          <a:p>
            <a:r>
              <a:rPr lang="ru-RU" sz="1400" dirty="0" smtClean="0"/>
              <a:t>Ужин                                       18.00 – 18.30</a:t>
            </a:r>
          </a:p>
          <a:p>
            <a:r>
              <a:rPr lang="ru-RU" sz="1400" dirty="0" smtClean="0"/>
              <a:t>Подготовка к занятиям       18.30 – 21.00</a:t>
            </a:r>
          </a:p>
          <a:p>
            <a:r>
              <a:rPr lang="ru-RU" sz="1400" dirty="0" smtClean="0"/>
              <a:t>Личное время                       21.00-23.00</a:t>
            </a:r>
          </a:p>
          <a:p>
            <a:r>
              <a:rPr lang="ru-RU" sz="1400" dirty="0" smtClean="0"/>
              <a:t>Сон                                          23.00</a:t>
            </a:r>
          </a:p>
        </p:txBody>
      </p:sp>
    </p:spTree>
    <p:extLst>
      <p:ext uri="{BB962C8B-B14F-4D97-AF65-F5344CB8AC3E}">
        <p14:creationId xmlns:p14="http://schemas.microsoft.com/office/powerpoint/2010/main" val="374922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4139">
        <p:split orient="vert"/>
      </p:transition>
    </mc:Choice>
    <mc:Fallback xmlns="">
      <p:transition spd="slow" advClick="0" advTm="4139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3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1788">
        <p:split orient="vert"/>
      </p:transition>
    </mc:Choice>
    <mc:Fallback xmlns="">
      <p:transition spd="slow" advClick="0" advTm="1788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5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 advClick="0" advTm="1256">
        <p:split orient="vert"/>
      </p:transition>
    </mc:Choice>
    <mc:Fallback xmlns="">
      <p:transition spd="slow" advClick="0" advTm="1256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2|2.6|2.3|3|3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утюр">
  <a:themeElements>
    <a:clrScheme name="Кутюр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Смокинг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258</TotalTime>
  <Words>403</Words>
  <Application>Microsoft Office PowerPoint</Application>
  <PresentationFormat>Экран (4:3)</PresentationFormat>
  <Paragraphs>48</Paragraphs>
  <Slides>28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29" baseType="lpstr">
      <vt:lpstr>Кутюр</vt:lpstr>
      <vt:lpstr>Общежитие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Распорядок дня</vt:lpstr>
      <vt:lpstr>Презентация PowerPoint</vt:lpstr>
      <vt:lpstr>Презентация PowerPoint</vt:lpstr>
      <vt:lpstr>Медпункт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совета общежития включает следующие сектора: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Общежитие</dc:title>
  <dc:creator>ROKER</dc:creator>
  <cp:lastModifiedBy>ssv</cp:lastModifiedBy>
  <cp:revision>25</cp:revision>
  <dcterms:created xsi:type="dcterms:W3CDTF">2012-03-13T17:40:45Z</dcterms:created>
  <dcterms:modified xsi:type="dcterms:W3CDTF">2012-03-15T08:49:18Z</dcterms:modified>
</cp:coreProperties>
</file>